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1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3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8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8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8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8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8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8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8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8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8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8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8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8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8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9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9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9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9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9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0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0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0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0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0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1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2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5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2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3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profit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575700" y="193637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 янадя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0384975" y="3135075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акустическая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7029325" y="525842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 я 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334063" y="5777100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языковая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4" name="Google Shape;534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5" name="Google Shape;535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6" name="Google Shape;536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7" name="Google Shape;537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61" name="Google Shape;561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62" name="Google Shape;562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63" name="Google Shape;563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4" name="Google Shape;564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80" name="Google Shape;580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81" name="Google Shape;581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82" name="Google Shape;582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83" name="Google Shape;583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https://github.com/andabi/deep-voice-conversion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42" name="Google Shape;642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 (4 hours)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 (1000 hours)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 hours 1 wav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40*60*6  дорожек по 10 sec (можно получить с помощью aligner)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0" y="10113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rate </a:t>
            </a:r>
            <a:r>
              <a:rPr b="0" i="0" lang="ru-RU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число отсчетов в секунду. Типичные значения: 16000, 22050, 44100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3" y="13458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1536617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</a:t>
            </a:r>
            <a:endParaRPr sz="32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4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